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0" autoAdjust="0"/>
    <p:restoredTop sz="96374" autoAdjust="0"/>
  </p:normalViewPr>
  <p:slideViewPr>
    <p:cSldViewPr snapToGrid="0">
      <p:cViewPr varScale="1">
        <p:scale>
          <a:sx n="110" d="100"/>
          <a:sy n="110" d="100"/>
        </p:scale>
        <p:origin x="12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7A65C2-1787-4020-ADA7-402FBF6810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B6569EE-E449-408B-BFAD-F45ADC1C3B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16256D2-F7BE-4B21-964E-4622222D02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FC063-07CA-4689-A43B-121ADCD30E83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5950D8D-4FEB-4533-AEAB-DB11EA74B0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0E70F0F-69E2-48BB-9FC7-4FBDBC912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D8190-DEB7-4CC1-9F35-2EF2686DF9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568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31ED12-71E0-457F-B73B-645E72D1E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9E0F9C2-98D3-48F8-9DFC-2C4459BFA1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20AAE1E-D0D8-4DF2-9E58-58DC125799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FC063-07CA-4689-A43B-121ADCD30E83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A4BE1EE-6B37-44D3-B405-D14DD4E266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2D92D10-7A93-4096-8468-2360F44E5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D8190-DEB7-4CC1-9F35-2EF2686DF9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0761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EF68374-34DF-4A82-8D64-2338AA88E1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2DE6686-C21D-4A9C-9028-A0A4D39A2A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CA3850A-079E-4B5C-B33B-313F4B02A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FC063-07CA-4689-A43B-121ADCD30E83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E07B3AA-3981-49D6-8686-696272DBDF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52BD992-CE91-4916-8AEF-173CC8C57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D8190-DEB7-4CC1-9F35-2EF2686DF9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0878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494873-9840-4AD4-8F50-207F936CE6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04B7B00-79BA-4B23-8A61-21C4C6FF00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06A70BB-AAA6-4033-A253-D1DEF10AAC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FC063-07CA-4689-A43B-121ADCD30E83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2746302-F5FA-4EF5-AFE8-818CEE263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81BD6BF-77A4-4D33-AEBE-F1F091487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D8190-DEB7-4CC1-9F35-2EF2686DF9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472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501AB0-37C4-4CB9-BC4F-B5C21955FF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B70091D-03A5-4CF7-B2B2-A4E27529E3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B6A9CDD-D21A-4A63-951F-295AFE6BF0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FC063-07CA-4689-A43B-121ADCD30E83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2E77038-C791-4A48-A98F-40DD28C3E0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45B5439-6CC1-4C21-A4BC-B5A9DA26E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D8190-DEB7-4CC1-9F35-2EF2686DF9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776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67363D-14DD-497A-BCF3-FD255EB26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6979A09-BB50-4BFC-B068-5D74093796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0EE5E46-7541-4271-B3D4-C3CF04DF88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52C3183-501C-4EE0-B822-E4E7D5AACA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FC063-07CA-4689-A43B-121ADCD30E83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9A0B57C-153B-46F9-A568-81475CB3D4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0EC2C4C-699C-4AD8-9FE4-69D8E8877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D8190-DEB7-4CC1-9F35-2EF2686DF9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327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3BD976-2F94-40B8-85CE-4045BCCCCF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924352F-E2DB-4D8A-B792-9F375CA5A6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EE5061B-AF61-40E1-88F7-37856B6575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9DDB983-0BC8-45E1-AE29-B8E187E92E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DB5FAFB-029D-47C2-89B5-838A64C7ACB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8A9EFB8-1399-42F0-A2AF-DA34776DD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FC063-07CA-4689-A43B-121ADCD30E83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B6994D7-2384-47C1-B2D5-860D69C6D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046C0CE-D3CD-4937-815A-D00F34C0D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D8190-DEB7-4CC1-9F35-2EF2686DF9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4689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D52833-E186-4DEE-9BA8-4F8322BF83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F0E5881-881E-447B-AE4E-AA07CEC594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FC063-07CA-4689-A43B-121ADCD30E83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4BBFFE3-7C14-4BBE-AE8B-5B29A525B9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CEE7B25-73A4-428B-8ED2-03B613CA1D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D8190-DEB7-4CC1-9F35-2EF2686DF9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9763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D612941-A89E-4D61-AB41-C8A3662287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FC063-07CA-4689-A43B-121ADCD30E83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7734CCF-17B3-476D-9FAC-3A6E1C298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43D9631-CAF7-452A-81F6-817527301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D8190-DEB7-4CC1-9F35-2EF2686DF9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8424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942D47-41DE-49D2-A762-ED9F6C9891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AC14B8C-DF83-4473-826D-3EFFA83742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9122BE3-466E-4F8A-B377-A81473B142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F5F66E9-8806-4C99-9085-8B992EB445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FC063-07CA-4689-A43B-121ADCD30E83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B898A78-2D96-43FE-9BFD-4640CB8A9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49BE8BF-A52C-49DB-B2E6-D7466DF6D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D8190-DEB7-4CC1-9F35-2EF2686DF9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01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A818AA-E26A-415B-9294-EEB4141D4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1A6CB52A-2885-443F-B63C-2B2447370F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DFF05DA-8E47-44ED-AD31-E7A5A77672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08D3C9D-A984-40BF-BD96-051EA96FB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FC063-07CA-4689-A43B-121ADCD30E83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E3C93EA-3534-4D3A-AB75-7BD92504D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08F2859-35B5-4A56-B786-28394CCA4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D8190-DEB7-4CC1-9F35-2EF2686DF9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2364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D6B43C-03C4-4196-A886-DC3C41A7D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BD69C2F-29B8-4EF2-81DE-F532279CFD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134DE84-D24D-48C7-8EF5-8031211AD8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3FC063-07CA-4689-A43B-121ADCD30E83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3DC6622-7D51-46C4-B0DA-59AF51ED81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8AD4C47-A6ED-4D5E-B370-E3E128DE97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7D8190-DEB7-4CC1-9F35-2EF2686DF9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2643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9BE809-52CE-4343-B960-34AF1DFC3C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7195" y="731520"/>
            <a:ext cx="10737610" cy="2250832"/>
          </a:xfrm>
        </p:spPr>
        <p:txBody>
          <a:bodyPr>
            <a:normAutofit/>
          </a:bodyPr>
          <a:lstStyle/>
          <a:p>
            <a:pPr algn="ctr"/>
            <a:r>
              <a:rPr lang="ru-RU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Списание основных средств</a:t>
            </a:r>
            <a:br>
              <a:rPr lang="ru-RU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МБДОУ ДС ВО №21</a:t>
            </a:r>
            <a:br>
              <a:rPr lang="ru-RU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ст. Азовская МО Северский район                   </a:t>
            </a:r>
            <a:endParaRPr lang="ru-RU" sz="44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8E7CC43-1C4A-43DC-9806-AF0E97B0CE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610688"/>
            <a:ext cx="9144000" cy="1047564"/>
          </a:xfrm>
        </p:spPr>
        <p:txBody>
          <a:bodyPr>
            <a:normAutofit/>
          </a:bodyPr>
          <a:lstStyle/>
          <a:p>
            <a:r>
              <a:rPr lang="ru-RU" sz="4000" dirty="0"/>
              <a:t>Ст. Азовская, ул. Набережная, 42</a:t>
            </a:r>
          </a:p>
        </p:txBody>
      </p:sp>
    </p:spTree>
    <p:extLst>
      <p:ext uri="{BB962C8B-B14F-4D97-AF65-F5344CB8AC3E}">
        <p14:creationId xmlns:p14="http://schemas.microsoft.com/office/powerpoint/2010/main" val="1896235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206E43-A5BD-440E-B66B-0DDF84B96A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Павильон открытый, литер Б, год ввода 1978</a:t>
            </a:r>
          </a:p>
        </p:txBody>
      </p:sp>
    </p:spTree>
    <p:extLst>
      <p:ext uri="{BB962C8B-B14F-4D97-AF65-F5344CB8AC3E}">
        <p14:creationId xmlns:p14="http://schemas.microsoft.com/office/powerpoint/2010/main" val="39141160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02887F-C2E4-0638-30AF-E9A9AB274A03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77569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Теневик, Литер И , год ввода 1976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851D406-797D-982D-9C20-F868154A557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1066" y="1140824"/>
            <a:ext cx="3355222" cy="2516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4A2D04A-68B5-BFE7-034B-C0F95D251805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8389" y="1140824"/>
            <a:ext cx="3355222" cy="2516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BD79286-7F93-A834-98FE-83EE1904827B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05710" y="1140824"/>
            <a:ext cx="3355224" cy="2516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5E100DB7-39BD-6006-6FB0-8BCF31E4D85C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1066" y="3976099"/>
            <a:ext cx="3355221" cy="251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DAFF051B-DD93-0489-BB90-32F19A062BDC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18389" y="3954007"/>
            <a:ext cx="3355222" cy="2516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E00C7DE4-F9AE-83D2-D257-2D00B8565CAF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305710" y="3845151"/>
            <a:ext cx="3355224" cy="2516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833808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42</Words>
  <Application>Microsoft Office PowerPoint</Application>
  <PresentationFormat>Широкоэкранный</PresentationFormat>
  <Paragraphs>4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Тема Office</vt:lpstr>
      <vt:lpstr>Списание основных средств МБДОУ ДС ВО №21 ст. Азовская МО Северский район                   </vt:lpstr>
      <vt:lpstr>Павильон открытый, литер Б, год ввода 1978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Списание основных средств (веранда 6х10, литер Г,  площадью 51,2 кв.м.)  МБДОУ ДС №9 пгт. Афипского МО Северский район</dc:title>
  <dc:creator>user</dc:creator>
  <cp:lastModifiedBy>User</cp:lastModifiedBy>
  <cp:revision>20</cp:revision>
  <dcterms:created xsi:type="dcterms:W3CDTF">2022-04-15T13:47:49Z</dcterms:created>
  <dcterms:modified xsi:type="dcterms:W3CDTF">2024-06-25T09:21:09Z</dcterms:modified>
</cp:coreProperties>
</file>