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12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A65C2-1787-4020-ADA7-402FBF681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6569EE-E449-408B-BFAD-F45ADC1C3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6256D2-F7BE-4B21-964E-4622222D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950D8D-4FEB-4533-AEAB-DB11EA74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E70F0F-69E2-48BB-9FC7-4FBDBC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6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1ED12-71E0-457F-B73B-645E72D1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E0F9C2-98D3-48F8-9DFC-2C4459BFA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AAE1E-D0D8-4DF2-9E58-58DC12579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4BE1EE-6B37-44D3-B405-D14DD4E26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92D10-7A93-4096-8468-2360F44E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6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F68374-34DF-4A82-8D64-2338AA88E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DE6686-C21D-4A9C-9028-A0A4D39A2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3850A-079E-4B5C-B33B-313F4B02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07B3AA-3981-49D6-8686-696272DBD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2BD992-CE91-4916-8AEF-173CC8C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7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94873-9840-4AD4-8F50-207F936CE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4B7B00-79BA-4B23-8A61-21C4C6FF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6A70BB-AAA6-4033-A253-D1DEF10AA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746302-F5FA-4EF5-AFE8-818CEE263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1BD6BF-77A4-4D33-AEBE-F1F09148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01AB0-37C4-4CB9-BC4F-B5C21955F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70091D-03A5-4CF7-B2B2-A4E27529E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A9CDD-D21A-4A63-951F-295AFE6BF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E77038-C791-4A48-A98F-40DD28C3E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5B5439-6CC1-4C21-A4BC-B5A9DA26E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7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7363D-14DD-497A-BCF3-FD255EB2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979A09-BB50-4BFC-B068-5D7409379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EE5E46-7541-4271-B3D4-C3CF04DF8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2C3183-501C-4EE0-B822-E4E7D5AA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A0B57C-153B-46F9-A568-81475CB3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EC2C4C-699C-4AD8-9FE4-69D8E887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2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BD976-2F94-40B8-85CE-4045BCCCC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24352F-E2DB-4D8A-B792-9F375CA5A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5061B-AF61-40E1-88F7-37856B657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DDB983-0BC8-45E1-AE29-B8E187E92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B5FAFB-029D-47C2-89B5-838A64C7A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8A9EFB8-1399-42F0-A2AF-DA34776D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6994D7-2384-47C1-B2D5-860D69C6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46C0CE-D3CD-4937-815A-D00F34C0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8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52833-E186-4DEE-9BA8-4F8322BF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0E5881-881E-447B-AE4E-AA07CEC5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BBFFE3-7C14-4BBE-AE8B-5B29A525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EE7B25-73A4-428B-8ED2-03B613CA1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612941-A89E-4D61-AB41-C8A366228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734CCF-17B3-476D-9FAC-3A6E1C29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3D9631-CAF7-452A-81F6-81752730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42D47-41DE-49D2-A762-ED9F6C989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C14B8C-DF83-4473-826D-3EFFA8374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122BE3-466E-4F8A-B377-A81473B14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5F66E9-8806-4C99-9085-8B992EB4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898A78-2D96-43FE-9BFD-4640CB8A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9BE8BF-A52C-49DB-B2E6-D7466DF6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818AA-E26A-415B-9294-EEB4141D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6CB52A-2885-443F-B63C-2B2447370F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FF05DA-8E47-44ED-AD31-E7A5A7767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8D3C9D-A984-40BF-BD96-051EA96F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3C93EA-3534-4D3A-AB75-7BD92504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8F2859-35B5-4A56-B786-28394CC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6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6B43C-03C4-4196-A886-DC3C41A7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D69C2F-29B8-4EF2-81DE-F532279CF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4DE84-D24D-48C7-8EF5-8031211AD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DC6622-7D51-46C4-B0DA-59AF51ED8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AD4C47-A6ED-4D5E-B370-E3E128DE9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64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BE809-52CE-4343-B960-34AF1DFC3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195" y="731520"/>
            <a:ext cx="10737610" cy="225083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Списание основных средств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МБДОУ ДС ВО №3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пгт Афипского МО Северский район                   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E7CC43-1C4A-43DC-9806-AF0E97B0C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10688"/>
            <a:ext cx="9144000" cy="1047564"/>
          </a:xfrm>
        </p:spPr>
        <p:txBody>
          <a:bodyPr>
            <a:normAutofit/>
          </a:bodyPr>
          <a:lstStyle/>
          <a:p>
            <a:r>
              <a:rPr lang="ru-RU" sz="4000" dirty="0"/>
              <a:t>Пгт Афипский, ул. Пушкина, 29</a:t>
            </a:r>
          </a:p>
        </p:txBody>
      </p:sp>
    </p:spTree>
    <p:extLst>
      <p:ext uri="{BB962C8B-B14F-4D97-AF65-F5344CB8AC3E}">
        <p14:creationId xmlns:p14="http://schemas.microsoft.com/office/powerpoint/2010/main" val="189623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06E43-A5BD-440E-B66B-0DDF84B9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Забор, Литер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год ввода 19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250A7C-2CA0-2AC4-FC66-6326DB1CAB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28" y="1474787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49B126-A6CF-9913-9DA0-E2B2EB638E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14" y="1474786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3ACFBA-2E48-E043-AB2F-90063126216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8615" y="1470341"/>
            <a:ext cx="2960370" cy="222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B374547-3184-2F8E-AFC3-4F28BC5D11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27" y="4061051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CA37A6D-F6B0-43C5-E195-C3BBB8485B6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3266" y="4061051"/>
            <a:ext cx="2960370" cy="222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AA92DBD-751C-3A4B-B222-5685215FBE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15" y="4015331"/>
            <a:ext cx="2962275" cy="2219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411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2887F-C2E4-0638-30AF-E9A9AB274A0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756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Теневик, Литер И (23:26:0203027:79),   год ввода 1976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5C0312-2A29-0CBC-6333-09A754F621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36" y="1056594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7161E4-282E-94FA-9B52-6679B16B8E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45" y="1056593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67F710-AD63-3538-30CA-94654D37C39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55701" y="1052148"/>
            <a:ext cx="2960370" cy="222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CA7C17-E5CD-A057-FE77-39B740223B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35" y="3704000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8F9DD5-8230-D8D6-39B8-6E7E43BBA4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45" y="3719240"/>
            <a:ext cx="29622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5F6945F-B212-30C5-9502-A5069193A7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96" y="3719240"/>
            <a:ext cx="2962275" cy="2219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380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42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Списание основных средств МБДОУ ДС ВО №3 пгт Афипского МО Северский район                   </vt:lpstr>
      <vt:lpstr>Забор, Литер III,   год ввода 1958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Списание основных средств (веранда 6х10, литер Г,  площадью 51,2 кв.м.)  МБДОУ ДС №9 пгт. Афипского МО Северский район</dc:title>
  <dc:creator>user</dc:creator>
  <cp:lastModifiedBy>User</cp:lastModifiedBy>
  <cp:revision>18</cp:revision>
  <dcterms:created xsi:type="dcterms:W3CDTF">2022-04-15T13:47:49Z</dcterms:created>
  <dcterms:modified xsi:type="dcterms:W3CDTF">2024-06-25T09:15:16Z</dcterms:modified>
</cp:coreProperties>
</file>